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57" r:id="rId4"/>
    <p:sldId id="258" r:id="rId5"/>
    <p:sldId id="259" r:id="rId6"/>
    <p:sldId id="265" r:id="rId7"/>
    <p:sldId id="266" r:id="rId8"/>
    <p:sldId id="260" r:id="rId9"/>
    <p:sldId id="261" r:id="rId10"/>
    <p:sldId id="262" r:id="rId11"/>
    <p:sldId id="263" r:id="rId12"/>
    <p:sldId id="264" r:id="rId13"/>
  </p:sldIdLst>
  <p:sldSz cx="14630400" cy="8229600"/>
  <p:notesSz cx="8229600" cy="14630400"/>
  <p:embeddedFontLst>
    <p:embeddedFont>
      <p:font typeface="Bitter" panose="020B0604020202020204" charset="0"/>
      <p:regular r:id="rId15"/>
    </p:embeddedFont>
    <p:embeddedFont>
      <p:font typeface="Prata" panose="020B0604020202020204" charset="0"/>
      <p:regular r:id="rId16"/>
    </p:embeddedFont>
    <p:embeddedFont>
      <p:font typeface="Raleway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484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0E495C-004E-F2F6-F81C-47DB91103790}"/>
              </a:ext>
            </a:extLst>
          </p:cNvPr>
          <p:cNvSpPr txBox="1"/>
          <p:nvPr/>
        </p:nvSpPr>
        <p:spPr>
          <a:xfrm rot="10800000" flipH="1" flipV="1">
            <a:off x="814039" y="1938847"/>
            <a:ext cx="744901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Name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RSM </a:t>
            </a:r>
          </a:p>
          <a:p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Names</a:t>
            </a:r>
            <a:r>
              <a:rPr lang="en-US" sz="32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Rishita, Sanika, Megha</a:t>
            </a:r>
          </a:p>
          <a:p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</a:t>
            </a:r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Mulund College of Commerce</a:t>
            </a:r>
            <a:b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Computer Science</a:t>
            </a:r>
            <a:endParaRPr lang="en-IN" sz="3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DE19D9-30DB-92FE-8128-312F30839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497" y="1647360"/>
            <a:ext cx="6096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09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80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353" y="3631883"/>
            <a:ext cx="11963043" cy="649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Benefits of Federated Learning in Cybersecurity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7353" y="4593074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935117" y="480083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Enhanced Privacy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5117" y="5250180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never leaves local devices, increasing confidentiality.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19142" y="4593074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626906" y="4800838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Accuracy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26906" y="5250180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on varied datasets boosts detection capabilities.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27353" y="5998250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35117" y="6206014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Reduced Latency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5117" y="6655356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Faster threat detection across distributed networks.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19142" y="5998250"/>
            <a:ext cx="6484025" cy="1197412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7626906" y="6206014"/>
            <a:ext cx="2598063" cy="324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26906" y="6655356"/>
            <a:ext cx="606849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50% faster malware detection in federated network setups.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Challenges and Future Directions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6790373" y="3191947"/>
            <a:ext cx="3008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Communication Costs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Optimizing data transfer and aggregation overhead.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7130534" y="4272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 Risks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poisoning attacks can reduce accuracy by 60%.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352217"/>
            <a:ext cx="170021" cy="1216223"/>
          </a:xfrm>
          <a:prstGeom prst="roundRect">
            <a:avLst>
              <a:gd name="adj" fmla="val 20012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470815" y="5352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Trends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5842635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Homomorphic encryption enhancing federated model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830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329" y="3507343"/>
            <a:ext cx="12738378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Federated Learning - A Paradigm Shift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0329" y="4576524"/>
            <a:ext cx="4181237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40%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730329" y="5525810"/>
            <a:ext cx="418123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Detection accuracy increase from studies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224462" y="4576524"/>
            <a:ext cx="4181356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290%</a:t>
            </a:r>
            <a:endParaRPr lang="en-US" sz="5400" dirty="0"/>
          </a:p>
        </p:txBody>
      </p:sp>
      <p:sp>
        <p:nvSpPr>
          <p:cNvPr id="7" name="Text 4"/>
          <p:cNvSpPr/>
          <p:nvPr/>
        </p:nvSpPr>
        <p:spPr>
          <a:xfrm>
            <a:off x="5224462" y="5525810"/>
            <a:ext cx="418135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Projected CAGR for federated learning market by 2025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718715" y="4576524"/>
            <a:ext cx="4181237" cy="688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$265M</a:t>
            </a:r>
            <a:endParaRPr lang="en-US" sz="5400" dirty="0"/>
          </a:p>
        </p:txBody>
      </p:sp>
      <p:sp>
        <p:nvSpPr>
          <p:cNvPr id="9" name="Text 6"/>
          <p:cNvSpPr/>
          <p:nvPr/>
        </p:nvSpPr>
        <p:spPr>
          <a:xfrm>
            <a:off x="9718715" y="5525810"/>
            <a:ext cx="4181237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Estimated market size by 2025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30329" y="6428184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Enables collaboration protecting sensitive data.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30329" y="6996708"/>
            <a:ext cx="13169741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Adopted by Google, Intel, and leading banks globally.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7460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Federated Learning for Cybersecurity: Detecting Malware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411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Revolutionizing malware detection through decentralized collaboration.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591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Protecting sensitive data while improving threat intelligence.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772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Statistics:</a:t>
            </a: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40% increase in detection accuracy reported in recent studies.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47380" y="231109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E27F44"/>
          </a:solidFill>
          <a:ln w="7620">
            <a:solidFill>
              <a:srgbClr val="4D4D5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13745" y="6372582"/>
            <a:ext cx="12299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Cybersecurity Challenge: A Data Problem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2528649"/>
            <a:ext cx="48617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Traditional Centralized Approaches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Single point of failure risks disrupting detection systems.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5309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Silos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Limit the scope and effectiveness of threat models.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5309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Concerns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Hinder data sharing and collaboration across organizations.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4" name="Text 11"/>
          <p:cNvSpPr/>
          <p:nvPr/>
        </p:nvSpPr>
        <p:spPr>
          <a:xfrm>
            <a:off x="15309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68% of organizations face challenges in sharing threat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901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What is Federated Learning?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Decentralized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1189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Training models across multiple devices locally.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Preserving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remains on local devices, ensuring confidentiality.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Aggregation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Combines insights from distributed data sources efficiently.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396859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90% reduction in data transfer versus centralized learning.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6489" y="894040"/>
            <a:ext cx="7723823" cy="12680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Federated Learning in Malware Detection: How It Works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489" y="2466380"/>
            <a:ext cx="1014413" cy="12172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5225" y="266926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Local Training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515225" y="310788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Each device trains a malware detection model on its own data.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489" y="3683675"/>
            <a:ext cx="1014413" cy="12172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5225" y="3886557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 Aggregation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515225" y="432518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central server combines models from multiple devices.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6489" y="4900970"/>
            <a:ext cx="1014413" cy="12172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5225" y="5103852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Improved Accuracy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515225" y="5542478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Detects a wider range of malware threats effectively.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6489" y="6118265"/>
            <a:ext cx="1014413" cy="12172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15225" y="6321147"/>
            <a:ext cx="253626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Real-Life Example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515225" y="6759773"/>
            <a:ext cx="6405086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 detects zero-day exploits 3x faster using federated learning.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Technical Deep Dive: How It Works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Preprocessing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Feature extraction on client devices locally.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Local Model Training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Training decentralized models on client data.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Secure Aggregation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Server combines model updates without data exposure.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Global Model Update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Refined model sent back to clients continuously.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183"/>
            <a:ext cx="8311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Current Usage Across Industries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Antivirus Companies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Avast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and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McAfee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improve detection without data sharing.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Healthcare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Hospitals detect threats while complying with </a:t>
            </a: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HIPAA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Mobile 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Google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enhances Android malware detection on devices.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Corporate Networks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3698081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Collaborative anomaly detection without central logs.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3310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Cloud Platforms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93790" y="602551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Microsoft Azure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shares threat intelligence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Example 1: Mobile Malware Detection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Google's Approach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Uses federated learning on Android to detect malicious apps.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Identifies threats without compromising user data privacy.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20% improvement in detecting previously unseen malware samples.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9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Real-World Example 2: Financial Fraud Detection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Bank Collaboration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Share fraud detection insights without exposing customer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Privacy Preservation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Federated models protect sensitive financial information.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351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Statistic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93264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35% reduction in false positives using federated learning.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530</Words>
  <Application>Microsoft Office PowerPoint</Application>
  <PresentationFormat>Custom</PresentationFormat>
  <Paragraphs>104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Raleway</vt:lpstr>
      <vt:lpstr>Bitter</vt:lpstr>
      <vt:lpstr>Outfit Bold</vt:lpstr>
      <vt:lpstr>Prata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UMA BANNE</cp:lastModifiedBy>
  <cp:revision>6</cp:revision>
  <dcterms:created xsi:type="dcterms:W3CDTF">2025-05-10T21:42:27Z</dcterms:created>
  <dcterms:modified xsi:type="dcterms:W3CDTF">2025-07-31T17:51:53Z</dcterms:modified>
</cp:coreProperties>
</file>